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Medium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Medium-regular.fntdata"/><Relationship Id="rId14" Type="http://schemas.openxmlformats.org/officeDocument/2006/relationships/slide" Target="slides/slide9.xml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oboto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6d18a26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c6d18a26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c6d18a26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c6d18a26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c6d18a26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c6d18a26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c6d18a266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c6d18a26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c6d18a26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c6d18a26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c6d18a26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c6d18a26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c6d18a26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c6d18a26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c6d18a26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c6d18a26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i="0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Roboto Medium"/>
              <a:buNone/>
              <a:defRPr b="0" i="0" sz="24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4200"/>
              <a:buFont typeface="Roboto Medium"/>
              <a:buNone/>
              <a:defRPr b="0" i="0" sz="42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12000"/>
              <a:buFont typeface="Roboto Medium"/>
              <a:buNone/>
              <a:defRPr b="0" i="0" sz="120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 Demo</a:t>
            </a:r>
            <a:endParaRPr/>
          </a:p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Containerization</a:t>
            </a:r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9000" y="1027525"/>
            <a:ext cx="2210826" cy="17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99" y="929950"/>
            <a:ext cx="5735664" cy="38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6612" y="2811725"/>
            <a:ext cx="1815610" cy="18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/>
          <p:nvPr/>
        </p:nvSpPr>
        <p:spPr>
          <a:xfrm>
            <a:off x="2619500" y="929950"/>
            <a:ext cx="1672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Web server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2982000" y="1319325"/>
            <a:ext cx="2802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 different web server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4507875" y="1757625"/>
            <a:ext cx="15900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Parallelized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Apps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2"/>
          <p:cNvSpPr txBox="1"/>
          <p:nvPr/>
        </p:nvSpPr>
        <p:spPr>
          <a:xfrm>
            <a:off x="4292300" y="4318900"/>
            <a:ext cx="1672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Database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2619488" y="4355000"/>
            <a:ext cx="1672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Rstudio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5" name="Google Shape;65;p12"/>
          <p:cNvCxnSpPr/>
          <p:nvPr/>
        </p:nvCxnSpPr>
        <p:spPr>
          <a:xfrm flipH="1">
            <a:off x="2453275" y="1268450"/>
            <a:ext cx="362400" cy="15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" name="Google Shape;66;p12"/>
          <p:cNvCxnSpPr/>
          <p:nvPr/>
        </p:nvCxnSpPr>
        <p:spPr>
          <a:xfrm flipH="1">
            <a:off x="2676325" y="1686625"/>
            <a:ext cx="543600" cy="870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" name="Google Shape;67;p12"/>
          <p:cNvCxnSpPr>
            <a:stCxn id="62" idx="1"/>
          </p:cNvCxnSpPr>
          <p:nvPr/>
        </p:nvCxnSpPr>
        <p:spPr>
          <a:xfrm rot="10800000">
            <a:off x="4152075" y="2013375"/>
            <a:ext cx="355800" cy="23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" name="Google Shape;68;p12"/>
          <p:cNvCxnSpPr>
            <a:stCxn id="62" idx="1"/>
          </p:cNvCxnSpPr>
          <p:nvPr/>
        </p:nvCxnSpPr>
        <p:spPr>
          <a:xfrm flipH="1">
            <a:off x="4188075" y="2252475"/>
            <a:ext cx="319800" cy="34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2"/>
          <p:cNvCxnSpPr>
            <a:stCxn id="62" idx="1"/>
          </p:cNvCxnSpPr>
          <p:nvPr/>
        </p:nvCxnSpPr>
        <p:spPr>
          <a:xfrm flipH="1">
            <a:off x="4132575" y="2252475"/>
            <a:ext cx="375300" cy="12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" name="Google Shape;70;p12"/>
          <p:cNvCxnSpPr>
            <a:stCxn id="62" idx="1"/>
          </p:cNvCxnSpPr>
          <p:nvPr/>
        </p:nvCxnSpPr>
        <p:spPr>
          <a:xfrm flipH="1">
            <a:off x="4132575" y="2252475"/>
            <a:ext cx="375300" cy="177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" name="Google Shape;71;p12"/>
          <p:cNvCxnSpPr>
            <a:stCxn id="63" idx="0"/>
          </p:cNvCxnSpPr>
          <p:nvPr/>
        </p:nvCxnSpPr>
        <p:spPr>
          <a:xfrm rot="10800000">
            <a:off x="4962200" y="4070200"/>
            <a:ext cx="166500" cy="24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" name="Google Shape;72;p12"/>
          <p:cNvCxnSpPr>
            <a:stCxn id="64" idx="0"/>
          </p:cNvCxnSpPr>
          <p:nvPr/>
        </p:nvCxnSpPr>
        <p:spPr>
          <a:xfrm rot="10800000">
            <a:off x="3066488" y="4098200"/>
            <a:ext cx="389400" cy="256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Containerization</a:t>
            </a:r>
            <a:endParaRPr/>
          </a:p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311700" y="738075"/>
            <a:ext cx="83445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Complete environment description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Essentially mini operatings systems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Contain all specific software needed for an analysis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code can also be loaded into container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Current technologies: docker and singularity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Strengths: ideal strategy for encapsulating and sharing environments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Disadvantages: requires sysadmin knowhow, docker has prohibitive technical requirements for SCC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 basics</a:t>
            </a:r>
            <a:endParaRPr/>
          </a:p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311700" y="923875"/>
            <a:ext cx="8520600" cy="4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Docker software is an environment that runs containers</a:t>
            </a:r>
            <a:endParaRPr i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Containers execute in an isolated environment independent of host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Containers may be allowed access to specific host resources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e.g. Local hard drive, networking, other containers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 images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357050" y="868475"/>
            <a:ext cx="8520600" cy="3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 </a:t>
            </a:r>
            <a:r>
              <a:rPr i="1" lang="en"/>
              <a:t>image: </a:t>
            </a:r>
            <a:r>
              <a:rPr lang="en"/>
              <a:t>description of a set of software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image starts with a </a:t>
            </a:r>
            <a:r>
              <a:rPr i="1" lang="en"/>
              <a:t>base image</a:t>
            </a:r>
            <a:r>
              <a:rPr lang="en"/>
              <a:t> that provides a basic OS and environment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E.g. Ubuntu, alpine linux, Windows, etc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More specific software is built upon the base image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Any docker image can be a base image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Dockerfiles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702151"/>
            <a:ext cx="8520600" cy="4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Images are specified in </a:t>
            </a:r>
            <a:r>
              <a:rPr i="1" lang="en"/>
              <a:t>Dockerfiles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Dockerfiles are written in a language that has specific syntax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Many commands are available, but most often needed are: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FROM, RUN, COPY, CMD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Docker uses the Dockerfile to </a:t>
            </a:r>
            <a:r>
              <a:rPr i="1" lang="en"/>
              <a:t>build</a:t>
            </a:r>
            <a:r>
              <a:rPr lang="en"/>
              <a:t> the container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88" y="1459786"/>
            <a:ext cx="5074850" cy="25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Dockerfile</a:t>
            </a:r>
            <a:endParaRPr/>
          </a:p>
        </p:txBody>
      </p:sp>
      <p:cxnSp>
        <p:nvCxnSpPr>
          <p:cNvPr id="103" name="Google Shape;103;p17"/>
          <p:cNvCxnSpPr/>
          <p:nvPr/>
        </p:nvCxnSpPr>
        <p:spPr>
          <a:xfrm rot="10800000">
            <a:off x="3761888" y="2272350"/>
            <a:ext cx="193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7"/>
          <p:cNvCxnSpPr/>
          <p:nvPr/>
        </p:nvCxnSpPr>
        <p:spPr>
          <a:xfrm flipH="1">
            <a:off x="5694188" y="1459775"/>
            <a:ext cx="17418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1403363" y="1539900"/>
            <a:ext cx="1478700" cy="5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7"/>
          <p:cNvSpPr txBox="1"/>
          <p:nvPr/>
        </p:nvSpPr>
        <p:spPr>
          <a:xfrm>
            <a:off x="530738" y="1061875"/>
            <a:ext cx="44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Specify base image name and version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581363" y="1015000"/>
            <a:ext cx="20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Base image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530738" y="1911163"/>
            <a:ext cx="1741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Copy files into the image from the local directory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530738" y="2751350"/>
            <a:ext cx="1741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Run a command while building the container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30738" y="3768000"/>
            <a:ext cx="203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Execute this command when running the container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>
            <a:off x="2065613" y="2295075"/>
            <a:ext cx="780300" cy="2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7"/>
          <p:cNvCxnSpPr/>
          <p:nvPr/>
        </p:nvCxnSpPr>
        <p:spPr>
          <a:xfrm>
            <a:off x="2129113" y="2948250"/>
            <a:ext cx="7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7"/>
          <p:cNvCxnSpPr/>
          <p:nvPr/>
        </p:nvCxnSpPr>
        <p:spPr>
          <a:xfrm flipH="1" rot="10800000">
            <a:off x="2134663" y="3383750"/>
            <a:ext cx="729300" cy="53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 Hub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Cloud application that hosts docker images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Many different images available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Images include a name and a version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Specialized images you might consider: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r-base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continuumio/miniconda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python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 demo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